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693E1-334D-448B-9FF3-2463C619A40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88D81-08F2-4E10-85C9-42F33615C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5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8D81-08F2-4E10-85C9-42F33615CC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3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930-4BE8-49C8-84CD-59BF7C260B2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36E-63BC-48ED-995C-42F7CDE9F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6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930-4BE8-49C8-84CD-59BF7C260B2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36E-63BC-48ED-995C-42F7CDE9F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9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930-4BE8-49C8-84CD-59BF7C260B2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36E-63BC-48ED-995C-42F7CDE9F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9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930-4BE8-49C8-84CD-59BF7C260B2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36E-63BC-48ED-995C-42F7CDE9F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5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930-4BE8-49C8-84CD-59BF7C260B2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36E-63BC-48ED-995C-42F7CDE9F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7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930-4BE8-49C8-84CD-59BF7C260B2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36E-63BC-48ED-995C-42F7CDE9F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4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930-4BE8-49C8-84CD-59BF7C260B2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36E-63BC-48ED-995C-42F7CDE9F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9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930-4BE8-49C8-84CD-59BF7C260B2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36E-63BC-48ED-995C-42F7CDE9F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6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930-4BE8-49C8-84CD-59BF7C260B2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36E-63BC-48ED-995C-42F7CDE9F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3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930-4BE8-49C8-84CD-59BF7C260B2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36E-63BC-48ED-995C-42F7CDE9F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930-4BE8-49C8-84CD-59BF7C260B2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36E-63BC-48ED-995C-42F7CDE9F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0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1930-4BE8-49C8-84CD-59BF7C260B2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136E-63BC-48ED-995C-42F7CDE9F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9144000" cy="117348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«Не смейся надо мной»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1040" y="5781358"/>
            <a:ext cx="3870960" cy="649922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Автор: </a:t>
            </a:r>
            <a:r>
              <a:rPr lang="ru-RU" sz="3600" b="1" dirty="0" err="1" smtClean="0">
                <a:solidFill>
                  <a:schemeClr val="bg1"/>
                </a:solidFill>
              </a:rPr>
              <a:t>Нафиева</a:t>
            </a:r>
            <a:r>
              <a:rPr lang="ru-RU" sz="3600" b="1" dirty="0" smtClean="0">
                <a:solidFill>
                  <a:schemeClr val="bg1"/>
                </a:solidFill>
              </a:rPr>
              <a:t> Олеся Валерьевна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7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8" y="259308"/>
            <a:ext cx="5370271" cy="4086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23" y="1556496"/>
            <a:ext cx="4791456" cy="51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5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2" y="550296"/>
            <a:ext cx="4911712" cy="3489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2" y="2295016"/>
            <a:ext cx="5042760" cy="42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7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 история про одного мальчика 7 лет, который не смотря ни на что продолжал любить своих родителей… Из записей мальчишки… Меня зовут Ваня. Мне 7 лет. Я очень люблю свою маму Катю и папу Вадима а если честно я их люблю и боюсь. они меня всегда бьют, но я не понимаю почему, в чем я виноват… Утром я проснулся и пошел в школу. Учился я хорошо, учительница меня любила, а я любил весь класс… Знаете у меня нет друзей. На переменках я сижу в классе и играю карандашиками. Со мной никто не хочет дружить. Я всегда пытался подойти к кому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нибудь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подружится, но они толкали меня и кричали :" пошел вон уродец " А знаете почему уродец? у меня на лице был большой шрам, от удара папы, и я всегда ходил в одном и том же. В синих растрепанных джинсах, легкой красной маечке и поношенных ботиночках. Я не сильно горевал, потому что любил всех. В этот день после школы я пошел в раздевалку, взял свою старенькую осеннюю курточку и пошел на улицу. Зима… Метель. Я дрожал от холода и еле ходил. Тут сзади кто-то кинулся на меня и засунул головой в сугроб. Я слышал как они говорили :" урод ты! никому ты не нужен, ты бомж!" Потом ударили по ногам, по рукам, по спине и ушли Я плакал… не потому что было холодно, а потому что у меня нет друзей, но я по прежнему всех любил Потом я пришел домой и мама накинулась на меня и начала таскать за волосы:" где ты был?! Что за вид? Идиот ненормальный! Не будет тебе обеда, вали к себе в комнату!" Я молча пошел к себе и сидел. Я привык когда меня бьют… когда не обнимут и не скажут хорошие слова. Я так и заснул… в мокрой одежде и голодный. Потом я начал плохо учиться, ничего не понимал… папа бил за это и очень сильно, один раз так ударил по рукам, что мой пальчик онемел и не двигался… с тех пор так и остался </a:t>
            </a: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64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Из-за этого меня в школе еще больше дразнили. Проходили дни, и вот однажды у меня заболело сердечко. Мама и папа ничего не делали все как обычно. По ночам знаете что я хотел? Я очень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очень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хотел чтобы мое сердечко не болело… потому что я не хотел огорчать этим маму и папу… я их очень любил, честно, очень На следующий день в школе нам задали на уроке нарисовать рисунок :" Моя мечта " Все рисовали машины, ракеты и куклы, а я нет. Потому что я не хотел это… я хотел хороших маму и папу… И я нарисовал семью. Мама, папа и их сыночек радостно играющиеся в настольную игру. Я рисовал и тихонько плакал… ведь это моя мечта…? Когда настала моя очередь показывать классу рисунок, все надо мной смеялись Я пошел к доске и сказал :" моя мечта это семья. (я показал рисунок и все начали смеяться) Один мальчик по имени Сережка сказал :«и это твоя мечта?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ахахаха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А я не мог ничего сказать и лишь проговорил сквозь слезы тихо :" пожалуйста не смейтесь надо мной… это моя мечта… меня бьют и не любят… я вас прошу не надо издеваться… я хочу чтобы и меня как и вас мамочка обнимала и целовала… я каждый раз после школы стою в сторонке и смотрю как вас забирают родители и радостно идут домой. А я никому не нужен, я знаю… (я плакал еще сильнее)… У меня нет пальчика и я не красивый, хромой и страшный. Но я не виноват, честно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причестно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74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 очень люблю своих родителей и не хочу их ничем огорчать… пожалуйста хотя бы вы не издевайтесь надо мной, не бейте Учительница сдержалась от слез и немногие меня поняли… но все равно издевались В один день я получил двойку по русскому языку в школе. Я боялся идти домой… маму бы огорчил Но в другое место мне некуда идти и поплелся домой. Мама узнала про двойку и началось все сначала… Она схватила меня за больной пальчик и откинула на пол… я ударился ножкой об табурет. Потом ударила два раза по голове и я ничего не мог поделать… После битья я лежал на полу, на боку и не мог встать. Пальчика не чувствовал и ножку тоже Мама ушла куда-то и оставила меня… я достал из кармашка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печенюшку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начал грызть тихо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тихо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я боялся. Она подошла и сказала :" столько растили тебя дрянь, а ты ничего и делать не можешь, вот пусть отец придет и он тебе задаст! Не жалко аж!!" я успел только сказать :" мамочка не надо я исправлюсь" и пришел папа Узнав о двойке, он схватил меня за руку и начал трясти… потом ударил по лицу и ногам… я упал и не помнил ничего Проснулся в больнице, и увидел, что у меня нет пальчика насовсем… я смотрел в окно и грустил, тихонько плакал… наступал Новый Год и все торопились кто куда… Как дети со своими родителями играют в догонялки… как мама обнимает своего сыночка и целует.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2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знаете почему я плакал? потому что я не знал что такое улыбка мамы и ее поцелуй… я не знал что такое обнять маму… папу Меня только били… а я любил Учительница моя в школе давала мне чай попить, играла со мной немножко… она мой друг Прошло полгодика. Я учился получше, но мама и папа не любили меня… однажды я пролил случайно чаек, и меня снова побили… Вдруг мое сердечко заболело и я говорил маме :" мама-мама, сердечко болит " Она не обратила внимания… Я снова был в больнице и родители ко мне не приходили вообще… мне говорили, что они придут, но нет… А я ждал и ждал… Но они отказались от меня… от уродца А я их так любил… Любил их всех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Мальчик Ваня умер через два дня… от очередной травмы… Когда его нашли мертвым, он держал в руках рисуночек свой и записку, которую не дописал… Содержание было таково :" Мамочка и Папочка. Простите, что я такой… что некрасивый, глупый и хромой. Простите, что вы не любили меня… простите. Я не хотел огорчать вас, я хотел только одного… Обнять тебя мама… поцеловать и сказать, что люблю тебя… Папа… я хотел играть с тобой в гонки 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стрелялки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ходить гулять и петь… Я знаю что виноват( Я вас очень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....." Дальше не было продолжения… сердце мальчика остановилось…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будьте столь невнимательны к своим детям! 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6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67" y="1136534"/>
            <a:ext cx="10515600" cy="8014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667" y="2593075"/>
            <a:ext cx="10515600" cy="2674961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Научить    сочувствовать, сопереживать,  понимать,  принимать.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Научить  слышать,  видеть, чувствовать.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Научить любить.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6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95088"/>
            <a:ext cx="10515600" cy="9106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в занятие: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28549"/>
            <a:ext cx="10515600" cy="4561101"/>
          </a:xfrm>
        </p:spPr>
        <p:txBody>
          <a:bodyPr/>
          <a:lstStyle/>
          <a:p>
            <a:pPr fontAlgn="t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Знаете ли вы людей,  над которыми часто смеются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pPr fontAlgn="t">
              <a:spcBef>
                <a:spcPts val="0"/>
              </a:spcBef>
            </a:pPr>
            <a:endParaRPr lang="ru-RU" sz="1400" b="0" i="0" u="none" strike="noStrike" dirty="0" smtClean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fontAlgn="t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Кто хочет описать людей,  над которыми часто смеются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pPr fontAlgn="t">
              <a:spcBef>
                <a:spcPts val="0"/>
              </a:spcBef>
            </a:pPr>
            <a:endParaRPr lang="ru-RU" sz="1400" b="0" i="0" u="none" strike="noStrike" dirty="0" smtClean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fontAlgn="t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Как вы думаете,  что чувствуют  и о чем  думают люди,  над которыми часто смеются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pPr fontAlgn="t">
              <a:spcBef>
                <a:spcPts val="0"/>
              </a:spcBef>
            </a:pPr>
            <a:endParaRPr lang="ru-RU" sz="1400" b="0" i="0" u="none" strike="noStrike" dirty="0" smtClean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fontAlgn="t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Любите ли вы смеяться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pPr fontAlgn="t">
              <a:spcBef>
                <a:spcPts val="0"/>
              </a:spcBef>
            </a:pPr>
            <a:endParaRPr lang="ru-RU" sz="1400" b="0" i="0" u="none" strike="noStrike" dirty="0" smtClean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fontAlgn="t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А   нравится  вам,  если смеются над вами?</a:t>
            </a:r>
            <a:endParaRPr lang="ru-RU" sz="1400" b="0" i="0" u="none" strike="noStrike" dirty="0" smtClean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73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1" y="106680"/>
            <a:ext cx="9567080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1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4968"/>
            <a:ext cx="9144000" cy="8188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 связь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78927"/>
            <a:ext cx="9144000" cy="4694829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prstClr val="white"/>
                </a:solidFill>
              </a:rPr>
              <a:t>Как вы думаете,  для чего  Марк  </a:t>
            </a:r>
            <a:r>
              <a:rPr lang="ru-RU" sz="3600" b="1" dirty="0" err="1">
                <a:solidFill>
                  <a:prstClr val="white"/>
                </a:solidFill>
              </a:rPr>
              <a:t>Уиллс</a:t>
            </a:r>
            <a:r>
              <a:rPr lang="ru-RU" sz="3600" b="1" dirty="0">
                <a:solidFill>
                  <a:prstClr val="white"/>
                </a:solidFill>
              </a:rPr>
              <a:t>  написал песню</a:t>
            </a:r>
            <a:r>
              <a:rPr lang="ru-RU" sz="3600" b="1" dirty="0" smtClean="0">
                <a:solidFill>
                  <a:prstClr val="white"/>
                </a:solidFill>
              </a:rPr>
              <a:t>?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3600" b="1" dirty="0">
              <a:solidFill>
                <a:prstClr val="white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solidFill>
                  <a:prstClr val="black"/>
                </a:solidFill>
              </a:rPr>
              <a:t>Как </a:t>
            </a:r>
            <a:r>
              <a:rPr lang="ru-RU" sz="3600" dirty="0">
                <a:solidFill>
                  <a:prstClr val="black"/>
                </a:solidFill>
              </a:rPr>
              <a:t>надо относиться к людям?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3600" b="1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8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31</TotalTime>
  <Words>1319</Words>
  <Application>Microsoft Office PowerPoint</Application>
  <PresentationFormat>Широкоэкранный</PresentationFormat>
  <Paragraphs>25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«Не смейся надо мной»</vt:lpstr>
      <vt:lpstr>Эта история про одного мальчика 7 лет, который не смотря ни на что продолжал любить своих родителей… Из записей мальчишки… Меня зовут Ваня. Мне 7 лет. Я очень люблю свою маму Катю и папу Вадима а если честно я их люблю и боюсь. они меня всегда бьют, но я не понимаю почему, в чем я виноват… Утром я проснулся и пошел в школу. Учился я хорошо, учительница меня любила, а я любил весь класс… Знаете у меня нет друзей. На переменках я сижу в классе и играю карандашиками. Со мной никто не хочет дружить. Я всегда пытался подойти к кому нибудь и подружится, но они толкали меня и кричали :" пошел вон уродец " А знаете почему уродец? у меня на лице был большой шрам, от удара папы, и я всегда ходил в одном и том же. В синих растрепанных джинсах, легкой красной маечке и поношенных ботиночках. Я не сильно горевал, потому что любил всех. В этот день после школы я пошел в раздевалку, взял свою старенькую осеннюю курточку и пошел на улицу. Зима… Метель. Я дрожал от холода и еле ходил. Тут сзади кто-то кинулся на меня и засунул головой в сугроб. Я слышал как они говорили :" урод ты! никому ты не нужен, ты бомж!" Потом ударили по ногам, по рукам, по спине и ушли Я плакал… не потому что было холодно, а потому что у меня нет друзей, но я по прежнему всех любил Потом я пришел домой и мама накинулась на меня и начала таскать за волосы:" где ты был?! Что за вид? Идиот ненормальный! Не будет тебе обеда, вали к себе в комнату!" Я молча пошел к себе и сидел. Я привык когда меня бьют… когда не обнимут и не скажут хорошие слова. Я так и заснул… в мокрой одежде и голодный. Потом я начал плохо учиться, ничего не понимал… папа бил за это и очень сильно, один раз так ударил по рукам, что мой пальчик онемел и не двигался… с тех пор так и остался  </vt:lpstr>
      <vt:lpstr>Из-за этого меня в школе еще больше дразнили. Проходили дни, и вот однажды у меня заболело сердечко. Мама и папа ничего не делали все как обычно. По ночам знаете что я хотел? Я очень очень хотел чтобы мое сердечко не болело… потому что я не хотел огорчать этим маму и папу… я их очень любил, честно, очень На следующий день в школе нам задали на уроке нарисовать рисунок :" Моя мечта " Все рисовали машины, ракеты и куклы, а я нет. Потому что я не хотел это… я хотел хороших маму и папу… И я нарисовал семью. Мама, папа и их сыночек радостно играющиеся в настольную игру. Я рисовал и тихонько плакал… ведь это моя мечта…? Когда настала моя очередь показывать классу рисунок, все надо мной смеялись Я пошел к доске и сказал :" моя мечта это семья. (я показал рисунок и все начали смеяться) Один мальчик по имени Сережка сказал :«и это твоя мечта? ахахаха» А я не мог ничего сказать и лишь проговорил сквозь слезы тихо :" пожалуйста не смейтесь надо мной… это моя мечта… меня бьют и не любят… я вас прошу не надо издеваться… я хочу чтобы и меня как и вас мамочка обнимала и целовала… я каждый раз после школы стою в сторонке и смотрю как вас забирают родители и радостно идут домой. А я никому не нужен, я знаю… (я плакал еще сильнее)… У меня нет пальчика и я не красивый, хромой и страшный. Но я не виноват, честно причестно. </vt:lpstr>
      <vt:lpstr>Я очень люблю своих родителей и не хочу их ничем огорчать… пожалуйста хотя бы вы не издевайтесь надо мной, не бейте Учительница сдержалась от слез и немногие меня поняли… но все равно издевались В один день я получил двойку по русскому языку в школе. Я боялся идти домой… маму бы огорчил Но в другое место мне некуда идти и поплелся домой. Мама узнала про двойку и началось все сначала… Она схватила меня за больной пальчик и откинула на пол… я ударился ножкой об табурет. Потом ударила два раза по голове и я ничего не мог поделать… После битья я лежал на полу, на боку и не мог встать. Пальчика не чувствовал и ножку тоже Мама ушла куда-то и оставила меня… я достал из кармашка печенюшку и начал грызть тихо тихо… я боялся. Она подошла и сказала :" столько растили тебя дрянь, а ты ничего и делать не можешь, вот пусть отец придет и он тебе задаст! Не жалко аж!!" я успел только сказать :" мамочка не надо я исправлюсь" и пришел папа Узнав о двойке, он схватил меня за руку и начал трясти… потом ударил по лицу и ногам… я упал и не помнил ничего Проснулся в больнице, и увидел, что у меня нет пальчика насовсем… я смотрел в окно и грустил, тихонько плакал… наступал Новый Год и все торопились кто куда… Как дети со своими родителями играют в догонялки… как мама обнимает своего сыночка и целует. </vt:lpstr>
      <vt:lpstr>А знаете почему я плакал? потому что я не знал что такое улыбка мамы и ее поцелуй… я не знал что такое обнять маму… папу Меня только били… а я любил Учительница моя в школе давала мне чай попить, играла со мной немножко… она мой друг Прошло полгодика. Я учился получше, но мама и папа не любили меня… однажды я пролил случайно чаек, и меня снова побили… Вдруг мое сердечко заболело и я говорил маме :" мама-мама, сердечко болит " Она не обратила внимания… Я снова был в больнице и родители ко мне не приходили вообще… мне говорили, что они придут, но нет… А я ждал и ждал… Но они отказались от меня… от уродца А я их так любил… Любил их всех _____ Мальчик Ваня умер через два дня… от очередной травмы… Когда его нашли мертвым, он держал в руках рисуночек свой и записку, которую не дописал… Содержание было таково :" Мамочка и Папочка. Простите, что я такой… что некрасивый, глупый и хромой. Простите, что вы не любили меня… простите. Я не хотел огорчать вас, я хотел только одного… Обнять тебя мама… поцеловать и сказать, что люблю тебя… Папа… я хотел играть с тобой в гонки и стрелялки… ходить гулять и петь… Я знаю что виноват( Я вас очень лю....." Дальше не было продолжения… сердце мальчика остановилось… ______ Не будьте столь невнимательны к своим детям!  </vt:lpstr>
      <vt:lpstr>Цель:</vt:lpstr>
      <vt:lpstr>Введение в занятие:</vt:lpstr>
      <vt:lpstr>Презентация PowerPoint</vt:lpstr>
      <vt:lpstr>Обратная связь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 смейся надо мной»</dc:title>
  <dc:creator>User</dc:creator>
  <cp:lastModifiedBy>User</cp:lastModifiedBy>
  <cp:revision>5</cp:revision>
  <dcterms:created xsi:type="dcterms:W3CDTF">2023-05-14T16:17:26Z</dcterms:created>
  <dcterms:modified xsi:type="dcterms:W3CDTF">2023-05-14T16:48:41Z</dcterms:modified>
</cp:coreProperties>
</file>