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9" r:id="rId3"/>
    <p:sldId id="268" r:id="rId4"/>
    <p:sldId id="266" r:id="rId5"/>
    <p:sldId id="260" r:id="rId6"/>
    <p:sldId id="261" r:id="rId7"/>
    <p:sldId id="262" r:id="rId8"/>
    <p:sldId id="269" r:id="rId9"/>
    <p:sldId id="263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548680"/>
            <a:ext cx="6989059" cy="2571039"/>
          </a:xfrm>
        </p:spPr>
        <p:txBody>
          <a:bodyPr/>
          <a:lstStyle/>
          <a:p>
            <a:r>
              <a:rPr lang="ru-RU" sz="4000" dirty="0"/>
              <a:t>Перспективная модель КИМ ЕГЭ-2022: изменения и особенности подготовки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/>
              <a:t>Литература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xmlns="" val="148729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777\Desktop\Скриншот 20-09-2021 1545112зад крит оцен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7920880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4402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777\Desktop\гамотность егэ по л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56084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7272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4664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1.</a:t>
            </a:r>
            <a:r>
              <a:rPr lang="ru-RU" sz="3600" dirty="0" smtClean="0"/>
              <a:t> </a:t>
            </a:r>
            <a:r>
              <a:rPr lang="ru-RU" sz="3600" dirty="0"/>
              <a:t>Количество заданий базового уровня сложности (с кратким ответом) сокращено с 12 до 7, в результате чего изменилась нумерация заданий. </a:t>
            </a:r>
          </a:p>
          <a:p>
            <a:r>
              <a:rPr lang="ru-RU" sz="3600" dirty="0"/>
              <a:t>2</a:t>
            </a:r>
            <a:r>
              <a:rPr lang="ru-RU" sz="3600" dirty="0" smtClean="0"/>
              <a:t>. </a:t>
            </a:r>
            <a:r>
              <a:rPr lang="ru-RU" sz="3600" dirty="0"/>
              <a:t>Увеличено количество заданий на выбор в части 1 (5.1/5.2, 10.1/10.2) и в части 2 (добавлена пятая тема сочинения с опорой на «диалог искусств»). </a:t>
            </a:r>
          </a:p>
        </p:txBody>
      </p:sp>
    </p:spTree>
    <p:extLst>
      <p:ext uri="{BB962C8B-B14F-4D97-AF65-F5344CB8AC3E}">
        <p14:creationId xmlns:p14="http://schemas.microsoft.com/office/powerpoint/2010/main" xmlns="" val="27157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777\Desktop\зад5 л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754" y="404664"/>
            <a:ext cx="8543709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3409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777\Desktop\зад10 л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839013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6171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777\Desktop\зад12 л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4189"/>
            <a:ext cx="8136903" cy="5993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396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04664"/>
            <a:ext cx="75608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4. Изменены требования к выполнению заданий 6 (ранее – 9) и 11 (ранее – 16): требуется подобрать не два, а одно произведение для сопоставления с предложенным текстом; уточнены критерии оценивания данных заданий. </a:t>
            </a:r>
          </a:p>
        </p:txBody>
      </p:sp>
    </p:spTree>
    <p:extLst>
      <p:ext uri="{BB962C8B-B14F-4D97-AF65-F5344CB8AC3E}">
        <p14:creationId xmlns:p14="http://schemas.microsoft.com/office/powerpoint/2010/main" xmlns="" val="139462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777\Desktop\зад62 л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5132" y="476672"/>
            <a:ext cx="8213332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596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777\Desktop\зад 11 л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7734" y="542090"/>
            <a:ext cx="8210730" cy="5407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1333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5"/>
            <a:ext cx="624644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5. Повышены требования к объёму сочинения (минимальное количество слов – 200).</a:t>
            </a:r>
          </a:p>
          <a:p>
            <a:r>
              <a:rPr lang="ru-RU" sz="2800" dirty="0"/>
              <a:t> 6. Увеличен с 2 до 3 баллов максимальный балл оценивания сочинения (12.1–12.5) по критерию 3 «Опора на теоретико-литературные понятия».</a:t>
            </a:r>
          </a:p>
          <a:p>
            <a:r>
              <a:rPr lang="ru-RU" sz="2800" dirty="0"/>
              <a:t> 7. Введены критерии оценивания грамотности. 8. Изменён максимальный первичный балл за выполнение всей экзаменационной работы – 55 (в 2021 г. – 58 баллов).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2990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175</Words>
  <Application>Microsoft Office PowerPoint</Application>
  <PresentationFormat>Экран (4:3)</PresentationFormat>
  <Paragraphs>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Твердый переплет</vt:lpstr>
      <vt:lpstr>Перспективная модель КИМ ЕГЭ-2022: изменения и особенности подготовки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КИМ по литературе   (2021-2022)</dc:title>
  <dc:creator>СОРИПКРО</dc:creator>
  <cp:lastModifiedBy>Sky</cp:lastModifiedBy>
  <cp:revision>14</cp:revision>
  <dcterms:created xsi:type="dcterms:W3CDTF">2021-09-15T09:41:37Z</dcterms:created>
  <dcterms:modified xsi:type="dcterms:W3CDTF">2021-09-22T21:35:39Z</dcterms:modified>
</cp:coreProperties>
</file>