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F529-C690-4D64-90E1-706451A6B0C2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F87F-4F54-47C8-A1B3-B4BE4472F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9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F529-C690-4D64-90E1-706451A6B0C2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F87F-4F54-47C8-A1B3-B4BE4472F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8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F529-C690-4D64-90E1-706451A6B0C2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F87F-4F54-47C8-A1B3-B4BE4472F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44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F529-C690-4D64-90E1-706451A6B0C2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F87F-4F54-47C8-A1B3-B4BE4472F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5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F529-C690-4D64-90E1-706451A6B0C2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F87F-4F54-47C8-A1B3-B4BE4472F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0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F529-C690-4D64-90E1-706451A6B0C2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F87F-4F54-47C8-A1B3-B4BE4472F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00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F529-C690-4D64-90E1-706451A6B0C2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F87F-4F54-47C8-A1B3-B4BE4472F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8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F529-C690-4D64-90E1-706451A6B0C2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F87F-4F54-47C8-A1B3-B4BE4472F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95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F529-C690-4D64-90E1-706451A6B0C2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F87F-4F54-47C8-A1B3-B4BE4472F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6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F529-C690-4D64-90E1-706451A6B0C2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F87F-4F54-47C8-A1B3-B4BE4472F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45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F529-C690-4D64-90E1-706451A6B0C2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F87F-4F54-47C8-A1B3-B4BE4472F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49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0F529-C690-4D64-90E1-706451A6B0C2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AF87F-4F54-47C8-A1B3-B4BE4472F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26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5440" y="1356360"/>
            <a:ext cx="9144000" cy="20269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обучения грамоте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класс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Звуки [д], [д'],согласная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строчная буква д.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27720" y="5567998"/>
            <a:ext cx="3764280" cy="8175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Студентка СОГУ:</a:t>
            </a:r>
          </a:p>
          <a:p>
            <a:pPr algn="r"/>
            <a:r>
              <a:rPr lang="ru-RU" dirty="0" err="1" smtClean="0"/>
              <a:t>Нафиева</a:t>
            </a:r>
            <a:r>
              <a:rPr lang="ru-RU" dirty="0" smtClean="0"/>
              <a:t> Олеся Валерьевна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453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78422"/>
            <a:ext cx="9144000" cy="600501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306469"/>
            <a:ext cx="9144000" cy="3794079"/>
          </a:xfrm>
        </p:spPr>
        <p:txBody>
          <a:bodyPr>
            <a:norm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Дождь! Дождь! Надо нам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Расходиться по домам!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(Шагаем на месте)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Гром! Гром, как из пушек.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Нынче праздник для лягушек. 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(Прыжки на месте)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Град! Град! Сыплет град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Все под крышами сидят. 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(Хлопки в ладоши)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Только мой братишка в луже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Ловит рыбу нам на ужин.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(Шагаем на месте)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Покажем Диме и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Дарине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мы умеем читать слоги: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62568" y="1965278"/>
            <a:ext cx="3452883" cy="41216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66" y="2546516"/>
            <a:ext cx="2334970" cy="35664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283" y="2546515"/>
            <a:ext cx="1798476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какой дороге нам пойти – по Лесной или Длинной?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66" y="3630304"/>
            <a:ext cx="1625413" cy="24826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257" y="3534770"/>
            <a:ext cx="1300125" cy="25782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t="23725" r="11804"/>
          <a:stretch/>
        </p:blipFill>
        <p:spPr>
          <a:xfrm>
            <a:off x="2466552" y="1528549"/>
            <a:ext cx="3866009" cy="2158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23953" r="5104" b="15898"/>
          <a:stretch/>
        </p:blipFill>
        <p:spPr>
          <a:xfrm>
            <a:off x="5749862" y="3864720"/>
            <a:ext cx="4544705" cy="22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Понравился урок с Димой и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Дариной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54" y="2715271"/>
            <a:ext cx="2238233" cy="34187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282" y="2507745"/>
            <a:ext cx="1818027" cy="3605240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2571536" y="1526399"/>
            <a:ext cx="2043148" cy="119333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ДА!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Выноска-облако 5"/>
          <p:cNvSpPr/>
          <p:nvPr/>
        </p:nvSpPr>
        <p:spPr>
          <a:xfrm flipH="1">
            <a:off x="7397085" y="1690688"/>
            <a:ext cx="2125181" cy="1024583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ДА!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84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предметы, изображенные на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картинках: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t="4148" r="2903" b="2949"/>
          <a:stretch/>
        </p:blipFill>
        <p:spPr>
          <a:xfrm>
            <a:off x="1470660" y="1690688"/>
            <a:ext cx="925068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23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2520" y="700405"/>
            <a:ext cx="2788920" cy="496887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д</a:t>
            </a:r>
            <a:r>
              <a:rPr lang="ru-RU" dirty="0" smtClean="0"/>
              <a:t>ыня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д</a:t>
            </a:r>
            <a:r>
              <a:rPr lang="ru-RU" dirty="0" smtClean="0"/>
              <a:t>оска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д</a:t>
            </a:r>
            <a:r>
              <a:rPr lang="ru-RU" dirty="0" smtClean="0"/>
              <a:t>ерево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д</a:t>
            </a:r>
            <a:r>
              <a:rPr lang="ru-RU" dirty="0" smtClean="0"/>
              <a:t>октор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д</a:t>
            </a:r>
            <a:r>
              <a:rPr lang="ru-RU" dirty="0" smtClean="0"/>
              <a:t>ятел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д</a:t>
            </a:r>
            <a:r>
              <a:rPr lang="ru-RU" dirty="0" smtClean="0"/>
              <a:t>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46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01039"/>
            <a:ext cx="9144000" cy="1295401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337118"/>
            <a:ext cx="9144000" cy="1655762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[ д, д,].</a:t>
            </a:r>
          </a:p>
          <a:p>
            <a:endParaRPr lang="ru-RU" sz="3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 Д </a:t>
            </a:r>
            <a:r>
              <a:rPr lang="ru-RU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2" t="23555" r="27481" b="24445"/>
          <a:stretch/>
        </p:blipFill>
        <p:spPr>
          <a:xfrm>
            <a:off x="8199120" y="2133600"/>
            <a:ext cx="1798320" cy="35661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7" t="28445" r="24320" b="28222"/>
          <a:stretch/>
        </p:blipFill>
        <p:spPr>
          <a:xfrm>
            <a:off x="1127760" y="2255520"/>
            <a:ext cx="2331720" cy="3566160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2788920" y="975360"/>
            <a:ext cx="1920240" cy="115824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я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Дарина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Выноска-облако 5"/>
          <p:cNvSpPr/>
          <p:nvPr/>
        </p:nvSpPr>
        <p:spPr>
          <a:xfrm flipH="1">
            <a:off x="7132320" y="975360"/>
            <a:ext cx="1752600" cy="105156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 Дима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34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7" t="28445" r="24320" b="28222"/>
          <a:stretch/>
        </p:blipFill>
        <p:spPr>
          <a:xfrm>
            <a:off x="1127760" y="2255520"/>
            <a:ext cx="2331720" cy="3566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202" y="2255520"/>
            <a:ext cx="1798476" cy="3566469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2621280" y="441960"/>
            <a:ext cx="2697480" cy="181356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 познакомлю Вас с твердым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]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как в моем имени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 flipH="1">
            <a:off x="6095922" y="579120"/>
            <a:ext cx="2804238" cy="16764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я Вас познакомлю с мягким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]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как в моем имени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57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66" y="2546516"/>
            <a:ext cx="2334970" cy="35664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156" y="2546515"/>
            <a:ext cx="1798476" cy="3566469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1824251" y="579120"/>
            <a:ext cx="2697480" cy="181356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Согласный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]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согласный, звонкий, твердый.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Выноска-облако 4"/>
          <p:cNvSpPr/>
          <p:nvPr/>
        </p:nvSpPr>
        <p:spPr>
          <a:xfrm flipH="1">
            <a:off x="6376156" y="870115"/>
            <a:ext cx="2804238" cy="16764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Согласный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]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Согласный, звонкий, мягкий.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77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" t="2442" r="1600" b="2917"/>
          <a:stretch/>
        </p:blipFill>
        <p:spPr>
          <a:xfrm>
            <a:off x="1201004" y="204716"/>
            <a:ext cx="9689910" cy="634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 Д как этот дом,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 жить мы будем в нем.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578" b="96286" l="2786" r="966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1" t="13333" r="3764" b="3682"/>
          <a:stretch/>
        </p:blipFill>
        <p:spPr>
          <a:xfrm>
            <a:off x="3445258" y="1786223"/>
            <a:ext cx="5301484" cy="472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131</Words>
  <Application>Microsoft Office PowerPoint</Application>
  <PresentationFormat>Широкоэкранный</PresentationFormat>
  <Paragraphs>29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Урок обучения грамоте 1 класс Звуки [д], [д'],согласная строчная буква д.</vt:lpstr>
      <vt:lpstr>Назовите предметы, изображенные на картинках:</vt:lpstr>
      <vt:lpstr>дыня доска дерево доктор дятел дом</vt:lpstr>
      <vt:lpstr>Тема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Буква Д как этот дом,  Долго жить мы будем в нем.</vt:lpstr>
      <vt:lpstr>Физкультминутка:</vt:lpstr>
      <vt:lpstr>Покажем Диме и Дарине как мы умеем читать слоги:</vt:lpstr>
      <vt:lpstr>По какой дороге нам пойти – по Лесной или Длинной?</vt:lpstr>
      <vt:lpstr>Понравился урок с Димой и Дариной?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обучения грамоте 1 класс Звуки [д], [д'],согласная строчная буква д.</dc:title>
  <dc:creator>User</dc:creator>
  <cp:lastModifiedBy>User</cp:lastModifiedBy>
  <cp:revision>6</cp:revision>
  <dcterms:created xsi:type="dcterms:W3CDTF">2023-05-14T17:26:50Z</dcterms:created>
  <dcterms:modified xsi:type="dcterms:W3CDTF">2023-05-14T18:26:48Z</dcterms:modified>
</cp:coreProperties>
</file>