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3806" autoAdjust="0"/>
    <p:restoredTop sz="94660"/>
  </p:normalViewPr>
  <p:slideViewPr>
    <p:cSldViewPr>
      <p:cViewPr>
        <p:scale>
          <a:sx n="125" d="100"/>
          <a:sy n="125" d="100"/>
        </p:scale>
        <p:origin x="438" y="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Перспективная модель КИМ ЕГЭ-2022: изменения и особенности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подготовки</a:t>
            </a:r>
          </a:p>
          <a:p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Русский язык</a:t>
            </a:r>
          </a:p>
        </p:txBody>
      </p:sp>
    </p:spTree>
    <p:extLst>
      <p:ext uri="{BB962C8B-B14F-4D97-AF65-F5344CB8AC3E}">
        <p14:creationId xmlns="" xmlns:p14="http://schemas.microsoft.com/office/powerpoint/2010/main" val="285058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777\Desktop\Скриншот 15-09-2021 1258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312424" cy="2808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777\Desktop\Скриншот 15-09-2021 1259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527412"/>
            <a:ext cx="8443639" cy="299947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9387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5"/>
            <a:ext cx="770485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5.	Изменён первичный балл за выполнение работы с 59 до 58.</a:t>
            </a:r>
          </a:p>
        </p:txBody>
      </p:sp>
    </p:spTree>
    <p:extLst>
      <p:ext uri="{BB962C8B-B14F-4D97-AF65-F5344CB8AC3E}">
        <p14:creationId xmlns="" xmlns:p14="http://schemas.microsoft.com/office/powerpoint/2010/main" val="382489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5"/>
            <a:ext cx="7978080" cy="3938736"/>
          </a:xfrm>
        </p:spPr>
        <p:txBody>
          <a:bodyPr>
            <a:noAutofit/>
          </a:bodyPr>
          <a:lstStyle/>
          <a:p>
            <a:r>
              <a:rPr lang="ru-RU" sz="3200" dirty="0"/>
              <a:t>1.	Из части 1 экзаменационной работы исключено составное задание (1–3), проверяющее умение сжато передавать главную информацию прочитанного текста. Вместо него в экзаменационную работу включено составное задание, проверяющее умение выполнять стилистический анализ текста.</a:t>
            </a:r>
          </a:p>
        </p:txBody>
      </p:sp>
    </p:spTree>
    <p:extLst>
      <p:ext uri="{BB962C8B-B14F-4D97-AF65-F5344CB8AC3E}">
        <p14:creationId xmlns="" xmlns:p14="http://schemas.microsoft.com/office/powerpoint/2010/main" val="405773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777\Desktop\Скриншот 15-09-2021 1219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-6394"/>
            <a:ext cx="7196668" cy="68643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909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777\Desktop\Скриншот 15-09-2021 1222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36" y="29402"/>
            <a:ext cx="7745426" cy="68407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5193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1443" y="332656"/>
            <a:ext cx="61024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2.	Изменены формулировка, оценивание и спектр предъявляемого языкового материала задания 16.</a:t>
            </a:r>
          </a:p>
        </p:txBody>
      </p:sp>
    </p:spTree>
    <p:extLst>
      <p:ext uri="{BB962C8B-B14F-4D97-AF65-F5344CB8AC3E}">
        <p14:creationId xmlns="" xmlns:p14="http://schemas.microsoft.com/office/powerpoint/2010/main" val="226240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777\Desktop\Скриншот 15-09-2021 1226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0"/>
            <a:ext cx="8197543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5793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6"/>
            <a:ext cx="727280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 startAt="3"/>
            </a:pPr>
            <a:r>
              <a:rPr lang="ru-RU" sz="4000" dirty="0" smtClean="0"/>
              <a:t>Расширен </a:t>
            </a:r>
            <a:r>
              <a:rPr lang="ru-RU" sz="4000" dirty="0"/>
              <a:t>языковой материал, предъявляемый для пунктуационного анализа в задании 19</a:t>
            </a:r>
            <a:r>
              <a:rPr lang="ru-RU" sz="4000" dirty="0" smtClean="0"/>
              <a:t>.</a:t>
            </a:r>
          </a:p>
          <a:p>
            <a:pPr marL="742950" indent="-742950">
              <a:buAutoNum type="arabicPeriod" startAt="3"/>
            </a:pPr>
            <a:endParaRPr lang="ru-RU" sz="4000" dirty="0"/>
          </a:p>
          <a:p>
            <a:endParaRPr lang="ru-RU" sz="4000" dirty="0" smtClean="0"/>
          </a:p>
          <a:p>
            <a:r>
              <a:rPr lang="ru-RU" sz="2400" dirty="0"/>
              <a:t>Теперь это задание намного сложнее. Оно проверяет пунктуацию во всех типах и комбинациях </a:t>
            </a:r>
            <a:r>
              <a:rPr lang="ru-RU" sz="2400" dirty="0" smtClean="0"/>
              <a:t>придаточных предложений, </a:t>
            </a:r>
            <a:r>
              <a:rPr lang="ru-RU" sz="2400" dirty="0"/>
              <a:t>в том числе с составными союзами. </a:t>
            </a:r>
          </a:p>
        </p:txBody>
      </p:sp>
    </p:spTree>
    <p:extLst>
      <p:ext uri="{BB962C8B-B14F-4D97-AF65-F5344CB8AC3E}">
        <p14:creationId xmlns="" xmlns:p14="http://schemas.microsoft.com/office/powerpoint/2010/main" val="276638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777\Desktop\Скриншот 15-09-2021 1231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736"/>
            <a:ext cx="9144000" cy="38568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84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6633"/>
            <a:ext cx="77768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 startAt="4"/>
            </a:pPr>
            <a:r>
              <a:rPr lang="ru-RU" sz="4000" dirty="0" smtClean="0"/>
              <a:t>Уточнены </a:t>
            </a:r>
            <a:r>
              <a:rPr lang="ru-RU" sz="4000" dirty="0"/>
              <a:t>нормы оценивания сочинения объёмом от 70 до 150 слов</a:t>
            </a:r>
            <a:r>
              <a:rPr lang="ru-RU" sz="4000" dirty="0" smtClean="0"/>
              <a:t>.</a:t>
            </a:r>
          </a:p>
          <a:p>
            <a:pPr marL="742950" indent="-742950">
              <a:buAutoNum type="arabicPeriod" startAt="4"/>
            </a:pP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315192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166</TotalTime>
  <Words>64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Перспективная модель КИМ по русскому языку</dc:title>
  <dc:creator>СОРИПКРО</dc:creator>
  <cp:lastModifiedBy>Sky</cp:lastModifiedBy>
  <cp:revision>13</cp:revision>
  <dcterms:created xsi:type="dcterms:W3CDTF">2021-09-15T07:04:30Z</dcterms:created>
  <dcterms:modified xsi:type="dcterms:W3CDTF">2021-09-22T19:25:29Z</dcterms:modified>
</cp:coreProperties>
</file>